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1" r:id="rId9"/>
    <p:sldId id="262" r:id="rId10"/>
    <p:sldId id="263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RECORDAÇÃO DE INFÂNCIA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RECORDAÇÃO DE INFÂNCIA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E860647-EDD1-4159-A07F-2B7A601AC8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Deus velará por nós!” </a:t>
            </a:r>
          </a:p>
          <a:p>
            <a:r>
              <a:rPr lang="pt-BR" dirty="0"/>
              <a:t>Sua fé me fez confiar em Deus, </a:t>
            </a:r>
          </a:p>
          <a:p>
            <a:r>
              <a:rPr lang="pt-BR" dirty="0"/>
              <a:t>Que não nos deixa sós. </a:t>
            </a:r>
          </a:p>
          <a:p>
            <a:r>
              <a:rPr lang="pt-BR" dirty="0"/>
              <a:t>Apraz-me sempre repetir: </a:t>
            </a:r>
          </a:p>
          <a:p>
            <a:r>
              <a:rPr lang="pt-BR" dirty="0"/>
              <a:t>“Deus cuidará </a:t>
            </a:r>
            <a:r>
              <a:rPr lang="pt-BR"/>
              <a:t>de nós.”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2790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RECORDAÇÃO DE INFÂNCIA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BDC9217-746A-4549-8CA2-BAD588BC70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doce, agora, relembrar </a:t>
            </a:r>
          </a:p>
          <a:p>
            <a:r>
              <a:rPr lang="pt-BR" dirty="0"/>
              <a:t>Os dias infantis, </a:t>
            </a:r>
          </a:p>
          <a:p>
            <a:r>
              <a:rPr lang="pt-BR" dirty="0"/>
              <a:t>Em que a voz de minha mãe </a:t>
            </a:r>
          </a:p>
          <a:p>
            <a:r>
              <a:rPr lang="pt-BR" dirty="0"/>
              <a:t>Ouvia, mui feliz:</a:t>
            </a:r>
          </a:p>
        </p:txBody>
      </p:sp>
    </p:spTree>
    <p:extLst>
      <p:ext uri="{BB962C8B-B14F-4D97-AF65-F5344CB8AC3E}">
        <p14:creationId xmlns:p14="http://schemas.microsoft.com/office/powerpoint/2010/main" val="3603234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RECORDAÇÃO DE INFÂNCIA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C1CC67-507C-4B05-937E-2060293D64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“Filhinho, dorme, </a:t>
            </a:r>
          </a:p>
          <a:p>
            <a:r>
              <a:rPr lang="pt-BR" dirty="0"/>
              <a:t>dorme em paz; </a:t>
            </a:r>
          </a:p>
          <a:p>
            <a:r>
              <a:rPr lang="pt-BR" dirty="0"/>
              <a:t>Deus cuidará de nós. </a:t>
            </a:r>
          </a:p>
          <a:p>
            <a:r>
              <a:rPr lang="pt-BR" dirty="0"/>
              <a:t>Não chores mais e dorme bem: </a:t>
            </a:r>
          </a:p>
        </p:txBody>
      </p:sp>
    </p:spTree>
    <p:extLst>
      <p:ext uri="{BB962C8B-B14F-4D97-AF65-F5344CB8AC3E}">
        <p14:creationId xmlns:p14="http://schemas.microsoft.com/office/powerpoint/2010/main" val="2347871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RECORDAÇÃO DE INFÂNCIA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E860647-EDD1-4159-A07F-2B7A601AC8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Deus velará por nós!” </a:t>
            </a:r>
          </a:p>
          <a:p>
            <a:r>
              <a:rPr lang="pt-BR" dirty="0"/>
              <a:t>Sua fé me fez confiar em Deus, </a:t>
            </a:r>
          </a:p>
          <a:p>
            <a:r>
              <a:rPr lang="pt-BR" dirty="0"/>
              <a:t>Que não nos deixa sós. </a:t>
            </a:r>
          </a:p>
          <a:p>
            <a:r>
              <a:rPr lang="pt-BR" dirty="0"/>
              <a:t>Apraz-me sempre repetir: </a:t>
            </a:r>
          </a:p>
          <a:p>
            <a:r>
              <a:rPr lang="pt-BR" dirty="0"/>
              <a:t>“Deus cuidará de nós.” </a:t>
            </a:r>
          </a:p>
        </p:txBody>
      </p:sp>
    </p:spTree>
    <p:extLst>
      <p:ext uri="{BB962C8B-B14F-4D97-AF65-F5344CB8AC3E}">
        <p14:creationId xmlns:p14="http://schemas.microsoft.com/office/powerpoint/2010/main" val="559834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RECORDAÇÃO DE INFÂNCIA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6A6E415-26E1-4D58-8E16-4C05AB862B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Tomando-me nos braços seus, </a:t>
            </a:r>
          </a:p>
          <a:p>
            <a:r>
              <a:rPr lang="pt-BR" dirty="0"/>
              <a:t>Bem junto ao coração, </a:t>
            </a:r>
          </a:p>
          <a:p>
            <a:r>
              <a:rPr lang="pt-BR" dirty="0"/>
              <a:t>Cantava, para me aninar, </a:t>
            </a:r>
          </a:p>
          <a:p>
            <a:r>
              <a:rPr lang="pt-BR" dirty="0"/>
              <a:t>A maternal canção:</a:t>
            </a:r>
          </a:p>
        </p:txBody>
      </p:sp>
    </p:spTree>
    <p:extLst>
      <p:ext uri="{BB962C8B-B14F-4D97-AF65-F5344CB8AC3E}">
        <p14:creationId xmlns:p14="http://schemas.microsoft.com/office/powerpoint/2010/main" val="3569299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RECORDAÇÃO DE INFÂNCIA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C1CC67-507C-4B05-937E-2060293D64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“Filhinho, dorme, </a:t>
            </a:r>
          </a:p>
          <a:p>
            <a:r>
              <a:rPr lang="pt-BR" dirty="0"/>
              <a:t>dorme em paz; </a:t>
            </a:r>
          </a:p>
          <a:p>
            <a:r>
              <a:rPr lang="pt-BR" dirty="0"/>
              <a:t>Deus cuidará de nós. </a:t>
            </a:r>
          </a:p>
          <a:p>
            <a:r>
              <a:rPr lang="pt-BR" dirty="0"/>
              <a:t>Não chores mais e dorme bem: </a:t>
            </a:r>
          </a:p>
        </p:txBody>
      </p:sp>
    </p:spTree>
    <p:extLst>
      <p:ext uri="{BB962C8B-B14F-4D97-AF65-F5344CB8AC3E}">
        <p14:creationId xmlns:p14="http://schemas.microsoft.com/office/powerpoint/2010/main" val="3694982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RECORDAÇÃO DE INFÂNCIA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E860647-EDD1-4159-A07F-2B7A601AC8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Deus velará por nós!” </a:t>
            </a:r>
          </a:p>
          <a:p>
            <a:r>
              <a:rPr lang="pt-BR" dirty="0"/>
              <a:t>Sua fé me fez confiar em Deus, </a:t>
            </a:r>
          </a:p>
          <a:p>
            <a:r>
              <a:rPr lang="pt-BR" dirty="0"/>
              <a:t>Que não nos deixa sós. </a:t>
            </a:r>
          </a:p>
          <a:p>
            <a:r>
              <a:rPr lang="pt-BR" dirty="0"/>
              <a:t>Apraz-me sempre repetir: </a:t>
            </a:r>
          </a:p>
          <a:p>
            <a:r>
              <a:rPr lang="pt-BR" dirty="0"/>
              <a:t>“Deus cuidará de nós.” </a:t>
            </a:r>
          </a:p>
        </p:txBody>
      </p:sp>
    </p:spTree>
    <p:extLst>
      <p:ext uri="{BB962C8B-B14F-4D97-AF65-F5344CB8AC3E}">
        <p14:creationId xmlns:p14="http://schemas.microsoft.com/office/powerpoint/2010/main" val="1337944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RECORDAÇÃO DE INFÂNCIA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481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254520C-D7D8-4131-8740-71E5D8C960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quando estou em aflição, </a:t>
            </a:r>
          </a:p>
          <a:p>
            <a:r>
              <a:rPr lang="pt-BR" dirty="0"/>
              <a:t>Em desalento e dor, </a:t>
            </a:r>
          </a:p>
          <a:p>
            <a:r>
              <a:rPr lang="pt-BR" dirty="0"/>
              <a:t>Parece ainda que ouço a voz </a:t>
            </a:r>
          </a:p>
          <a:p>
            <a:r>
              <a:rPr lang="pt-BR" dirty="0"/>
              <a:t>A dizer-me, com amor:</a:t>
            </a:r>
          </a:p>
        </p:txBody>
      </p:sp>
    </p:spTree>
    <p:extLst>
      <p:ext uri="{BB962C8B-B14F-4D97-AF65-F5344CB8AC3E}">
        <p14:creationId xmlns:p14="http://schemas.microsoft.com/office/powerpoint/2010/main" val="1605782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RECORDAÇÃO DE INFÂNCIA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481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C1CC67-507C-4B05-937E-2060293D64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“Filhinho, dorme, </a:t>
            </a:r>
          </a:p>
          <a:p>
            <a:r>
              <a:rPr lang="pt-BR" dirty="0"/>
              <a:t>dorme em paz; </a:t>
            </a:r>
          </a:p>
          <a:p>
            <a:r>
              <a:rPr lang="pt-BR" dirty="0"/>
              <a:t>Deus cuidará de nós. </a:t>
            </a:r>
          </a:p>
          <a:p>
            <a:r>
              <a:rPr lang="pt-BR" dirty="0"/>
              <a:t>Não chores mais e dorme bem: </a:t>
            </a:r>
          </a:p>
        </p:txBody>
      </p:sp>
    </p:spTree>
    <p:extLst>
      <p:ext uri="{BB962C8B-B14F-4D97-AF65-F5344CB8AC3E}">
        <p14:creationId xmlns:p14="http://schemas.microsoft.com/office/powerpoint/2010/main" val="1892098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1695</TotalTime>
  <Words>121</Words>
  <Application>Microsoft Office PowerPoint</Application>
  <PresentationFormat>Apresentação na tela (16:9)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RECORDAÇÃO DE INFÂNCIA</vt:lpstr>
      <vt:lpstr>RECORDAÇÃO DE INFÂNCIA</vt:lpstr>
      <vt:lpstr>RECORDAÇÃO DE INFÂNCIA</vt:lpstr>
      <vt:lpstr>RECORDAÇÃO DE INFÂNCIA</vt:lpstr>
      <vt:lpstr>RECORDAÇÃO DE INFÂNCIA</vt:lpstr>
      <vt:lpstr>RECORDAÇÃO DE INFÂNCIA</vt:lpstr>
      <vt:lpstr>RECORDAÇÃO DE INFÂNCIA</vt:lpstr>
      <vt:lpstr>RECORDAÇÃO DE INFÂNCIA</vt:lpstr>
      <vt:lpstr>RECORDAÇÃO DE INFÂNCIA</vt:lpstr>
      <vt:lpstr>RECORDAÇÃO DE INFÂNCIA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2019-06-12T23:09:58Z</dcterms:modified>
</cp:coreProperties>
</file>

<file path=docProps/thumbnail.jpeg>
</file>